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9" r:id="rId3"/>
    <p:sldId id="268" r:id="rId4"/>
    <p:sldId id="260" r:id="rId5"/>
    <p:sldId id="261" r:id="rId6"/>
    <p:sldId id="270" r:id="rId7"/>
    <p:sldId id="273" r:id="rId8"/>
    <p:sldId id="263" r:id="rId9"/>
    <p:sldId id="264" r:id="rId10"/>
    <p:sldId id="266" r:id="rId11"/>
    <p:sldId id="272" r:id="rId12"/>
    <p:sldId id="265" r:id="rId13"/>
    <p:sldId id="267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323" autoAdjust="0"/>
    <p:restoredTop sz="94660"/>
  </p:normalViewPr>
  <p:slideViewPr>
    <p:cSldViewPr>
      <p:cViewPr varScale="1">
        <p:scale>
          <a:sx n="70" d="100"/>
          <a:sy n="70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346EC-8EF2-4635-A9AF-638F31660C7D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503D-8111-4E88-8EB9-CBA8250A6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346EC-8EF2-4635-A9AF-638F31660C7D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503D-8111-4E88-8EB9-CBA8250A6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346EC-8EF2-4635-A9AF-638F31660C7D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503D-8111-4E88-8EB9-CBA8250A6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346EC-8EF2-4635-A9AF-638F31660C7D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503D-8111-4E88-8EB9-CBA8250A6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346EC-8EF2-4635-A9AF-638F31660C7D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503D-8111-4E88-8EB9-CBA8250A6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346EC-8EF2-4635-A9AF-638F31660C7D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503D-8111-4E88-8EB9-CBA8250A6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346EC-8EF2-4635-A9AF-638F31660C7D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503D-8111-4E88-8EB9-CBA8250A6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346EC-8EF2-4635-A9AF-638F31660C7D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503D-8111-4E88-8EB9-CBA8250A6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346EC-8EF2-4635-A9AF-638F31660C7D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503D-8111-4E88-8EB9-CBA8250A6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346EC-8EF2-4635-A9AF-638F31660C7D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503D-8111-4E88-8EB9-CBA8250A6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346EC-8EF2-4635-A9AF-638F31660C7D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727503D-8111-4E88-8EB9-CBA8250A645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C6346EC-8EF2-4635-A9AF-638F31660C7D}" type="datetimeFigureOut">
              <a:rPr lang="en-US" smtClean="0"/>
              <a:pPr/>
              <a:t>12/1/2010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27503D-8111-4E88-8EB9-CBA8250A645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0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en-US" sz="8800" dirty="0" smtClean="0"/>
              <a:t>Taste and Smell Investigation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Smell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Smells </a:t>
            </a:r>
            <a:r>
              <a:rPr lang="en-US" dirty="0" smtClean="0"/>
              <a:t>are </a:t>
            </a:r>
            <a:r>
              <a:rPr lang="en-US" dirty="0" smtClean="0"/>
              <a:t>captured </a:t>
            </a:r>
            <a:r>
              <a:rPr lang="en-US" dirty="0" smtClean="0"/>
              <a:t>by specialized cells at top of nasal canal </a:t>
            </a:r>
          </a:p>
          <a:p>
            <a:r>
              <a:rPr lang="en-US" dirty="0" smtClean="0"/>
              <a:t>Hairs have receptor sites where certain molecules attach (only specific molecules produce reactions)</a:t>
            </a:r>
          </a:p>
          <a:p>
            <a:r>
              <a:rPr lang="en-US" dirty="0" smtClean="0"/>
              <a:t>Change causes charged ions to move in and out of cell</a:t>
            </a:r>
          </a:p>
          <a:p>
            <a:r>
              <a:rPr lang="en-US" dirty="0" smtClean="0"/>
              <a:t>Ion movement stimulates nerves  </a:t>
            </a:r>
          </a:p>
          <a:p>
            <a:r>
              <a:rPr lang="en-US" dirty="0" smtClean="0"/>
              <a:t>Nerve cells carry impulses to main olfactory bulb where odor is determined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Smell</a:t>
            </a:r>
            <a:endParaRPr lang="en-US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2133600"/>
            <a:ext cx="7010400" cy="434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Lab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Part One: Tongue Map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 Determine which ingredients you will use to map out each taste on your tongue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 Label where taste sensations are </a:t>
            </a:r>
            <a:r>
              <a:rPr lang="en-US" dirty="0" smtClean="0"/>
              <a:t>strongest</a:t>
            </a:r>
            <a:endParaRPr lang="en-US" dirty="0" smtClean="0"/>
          </a:p>
          <a:p>
            <a:r>
              <a:rPr lang="en-US" b="1" dirty="0" smtClean="0"/>
              <a:t>Part Two: Taste and Smell Investigation 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 Try each type of gum with your eyes and nose closed 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 Once data table is filled in, determine the relationship between taste and smell!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Taste and Smell=Flavor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Sensing tastes and smells are separate physiological events </a:t>
            </a:r>
          </a:p>
          <a:p>
            <a:r>
              <a:rPr lang="en-US" dirty="0" smtClean="0"/>
              <a:t>The impulses they produce combine in the brain to produce flavor 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Perceptions from taste buds and smell receptor cells</a:t>
            </a:r>
          </a:p>
          <a:p>
            <a:r>
              <a:rPr lang="en-US" dirty="0" smtClean="0"/>
              <a:t> Our enjoyment of food comes from taste and smell</a:t>
            </a:r>
          </a:p>
          <a:p>
            <a:r>
              <a:rPr lang="en-US" dirty="0" smtClean="0"/>
              <a:t> Smell is 80% of what we call taste!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Image Resources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http://www.sedl.org/scimath/pasopartners/senses/overview.html</a:t>
            </a: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neuromedia.neurobio.ucla.edu</a:t>
            </a:r>
          </a:p>
          <a:p>
            <a:r>
              <a:rPr lang="en-US" dirty="0" smtClean="0"/>
              <a:t>ncbi.nlm.nih.gov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The Five Human Senses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Touch</a:t>
            </a:r>
          </a:p>
          <a:p>
            <a:r>
              <a:rPr lang="en-US" dirty="0" smtClean="0"/>
              <a:t>Smell </a:t>
            </a:r>
          </a:p>
          <a:p>
            <a:r>
              <a:rPr lang="en-US" dirty="0" smtClean="0"/>
              <a:t>Sight </a:t>
            </a:r>
          </a:p>
          <a:p>
            <a:r>
              <a:rPr lang="en-US" dirty="0" smtClean="0"/>
              <a:t>Hearing </a:t>
            </a:r>
          </a:p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Taste </a:t>
            </a:r>
            <a:endParaRPr 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143000"/>
            <a:ext cx="8001000" cy="516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Taste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Taste aids us in selecting and more importantly enjoying foods!</a:t>
            </a:r>
          </a:p>
          <a:p>
            <a:r>
              <a:rPr lang="en-US" dirty="0" smtClean="0"/>
              <a:t>Four familiar tastes: sweet, sour, salty, and bitter</a:t>
            </a:r>
          </a:p>
          <a:p>
            <a:r>
              <a:rPr lang="en-US" dirty="0" smtClean="0"/>
              <a:t>The tongue is the body part we use for tasting food</a:t>
            </a:r>
          </a:p>
          <a:p>
            <a:pPr lvl="1">
              <a:buFont typeface="Courier New" pitchFamily="49" charset="0"/>
              <a:buChar char="o"/>
            </a:pPr>
            <a:r>
              <a:rPr lang="en-US" dirty="0" smtClean="0"/>
              <a:t>Carries messages to the brain through taste buds </a:t>
            </a:r>
          </a:p>
          <a:p>
            <a:pPr lvl="1">
              <a:buFont typeface="Courier New" pitchFamily="49" charset="0"/>
              <a:buChar char="o"/>
            </a:pPr>
            <a:r>
              <a:rPr lang="en-US" dirty="0" smtClean="0"/>
              <a:t>Messages translated </a:t>
            </a:r>
            <a:r>
              <a:rPr lang="en-US" dirty="0" smtClean="0"/>
              <a:t>into our perceptions of the four tastes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Taste Buds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Mainly located along the surface of the tongue</a:t>
            </a:r>
            <a:r>
              <a:rPr lang="en-US" dirty="0" smtClean="0"/>
              <a:t>, </a:t>
            </a:r>
            <a:r>
              <a:rPr lang="en-US" dirty="0" smtClean="0"/>
              <a:t>also other parts of mouth</a:t>
            </a:r>
          </a:p>
          <a:p>
            <a:r>
              <a:rPr lang="en-US" dirty="0" smtClean="0"/>
              <a:t>As you </a:t>
            </a:r>
            <a:r>
              <a:rPr lang="en-US" dirty="0" smtClean="0"/>
              <a:t>eat, </a:t>
            </a:r>
            <a:r>
              <a:rPr lang="en-US" dirty="0" smtClean="0"/>
              <a:t>compounds of the food are washed in and out of the pores of the cells in taste buds </a:t>
            </a:r>
          </a:p>
          <a:p>
            <a:r>
              <a:rPr lang="en-US" dirty="0" smtClean="0"/>
              <a:t>Taste cells send nerve impulses (signals) to the brain </a:t>
            </a:r>
          </a:p>
          <a:p>
            <a:r>
              <a:rPr lang="en-US" dirty="0" smtClean="0"/>
              <a:t>Buds in different areas of tongue TEND to be receptive  to certain tastes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905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Taste Buds</a:t>
            </a:r>
            <a:endParaRPr lang="en-US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Sensing Different Tastes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taste produces a different physiological reaction in specific taste cells </a:t>
            </a:r>
          </a:p>
          <a:p>
            <a:r>
              <a:rPr lang="en-US" dirty="0" smtClean="0"/>
              <a:t>The taste sensations come from either ion channel changes or by molecules binding to receptors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Sour Taste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Sour substances close membrane channels </a:t>
            </a:r>
          </a:p>
          <a:p>
            <a:pPr marL="514350" indent="-514350"/>
            <a:r>
              <a:rPr lang="en-US" dirty="0" smtClean="0"/>
              <a:t>Prevent potassium flow out of the cell</a:t>
            </a:r>
          </a:p>
          <a:p>
            <a:pPr marL="514350" indent="-514350"/>
            <a:r>
              <a:rPr lang="en-US" dirty="0" smtClean="0"/>
              <a:t>Sour sensation comes from a buildup of potassium inside of the cell</a:t>
            </a:r>
          </a:p>
          <a:p>
            <a:pPr>
              <a:buNone/>
            </a:pPr>
            <a:endParaRPr lang="en-US" dirty="0" smtClean="0"/>
          </a:p>
          <a:p>
            <a:pPr marL="514350" indent="-514350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Sweet Taste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Molecules are picked up by receptors on the surface of taste buds </a:t>
            </a:r>
          </a:p>
          <a:p>
            <a:r>
              <a:rPr lang="en-US" dirty="0" smtClean="0"/>
              <a:t>Only molecules with a specific configuration or shape bind to the receptor </a:t>
            </a:r>
          </a:p>
          <a:p>
            <a:r>
              <a:rPr lang="en-US" dirty="0" smtClean="0"/>
              <a:t>Once bind to receptor, signal is produced saying that the food is sweet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509</TotalTime>
  <Words>400</Words>
  <Application>Microsoft Macintosh PowerPoint</Application>
  <PresentationFormat>On-screen Show (4:3)</PresentationFormat>
  <Paragraphs>56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Flow</vt:lpstr>
      <vt:lpstr>Taste and Smell Investigation</vt:lpstr>
      <vt:lpstr>The Five Human Senses </vt:lpstr>
      <vt:lpstr>Slide 3</vt:lpstr>
      <vt:lpstr>Taste</vt:lpstr>
      <vt:lpstr>Taste Buds</vt:lpstr>
      <vt:lpstr>Taste Buds</vt:lpstr>
      <vt:lpstr>Sensing Different Tastes</vt:lpstr>
      <vt:lpstr>Sour Taste</vt:lpstr>
      <vt:lpstr>Sweet Taste</vt:lpstr>
      <vt:lpstr>Smell</vt:lpstr>
      <vt:lpstr>Smell</vt:lpstr>
      <vt:lpstr>Lab</vt:lpstr>
      <vt:lpstr>Taste and Smell=Flavor</vt:lpstr>
      <vt:lpstr>Image Resources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Laura</dc:creator>
  <cp:lastModifiedBy>Laura</cp:lastModifiedBy>
  <cp:revision>12</cp:revision>
  <dcterms:created xsi:type="dcterms:W3CDTF">2010-11-19T02:42:57Z</dcterms:created>
  <dcterms:modified xsi:type="dcterms:W3CDTF">2010-12-02T00:49:00Z</dcterms:modified>
</cp:coreProperties>
</file>